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23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10/24/2013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10/24/2013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Biology Busters!!!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Midterm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2000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 active transport and draw an example of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938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 what organelle does photosynthesis or cellular respiration occur?  Draw these organelles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549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osmosis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60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function of the ribosome?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6677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DNA determines an organisms ____________.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542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the 4 nucleotides of DNA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942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Took the first picture of DNA?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121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gene?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947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Amino acids are the _______ for proteins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287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mRNA begins in the _____ and travels to the _________.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260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substance that is present in the largest amounts in the body?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5221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enzyme that unwinds and unzips DNA?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9625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purpose of </a:t>
            </a:r>
            <a:r>
              <a:rPr lang="en-US" dirty="0" err="1" smtClean="0"/>
              <a:t>rna</a:t>
            </a:r>
            <a:r>
              <a:rPr lang="en-US" dirty="0" smtClean="0"/>
              <a:t> polymerase?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3490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an codon and give an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4892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complementary base pairs in RNA?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985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gene mutation?  And give an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7828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did </a:t>
            </a:r>
            <a:r>
              <a:rPr lang="en-US" dirty="0" err="1" smtClean="0"/>
              <a:t>james</a:t>
            </a:r>
            <a:r>
              <a:rPr lang="en-US" dirty="0" smtClean="0"/>
              <a:t> Watson and </a:t>
            </a:r>
            <a:r>
              <a:rPr lang="en-US" dirty="0" err="1" smtClean="0"/>
              <a:t>francis</a:t>
            </a:r>
            <a:r>
              <a:rPr lang="en-US" dirty="0" smtClean="0"/>
              <a:t> crick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1401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Define homeostasis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9663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enzymes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05546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correct chemical equation for photosynthesis?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211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the difference in ATP between alcoholic fermentation and aerobic respiration?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3153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If you want to conduct an experiment to see if different concentrations of salt water caused plants to produce more fruit, what would the control be?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51555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part of the cell is selectively permeable?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1308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the products of lactic acid fermentation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4294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reactants of cellular </a:t>
            </a:r>
            <a:r>
              <a:rPr lang="en-US" dirty="0" err="1" smtClean="0"/>
              <a:t>respirationj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62121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 the </a:t>
            </a:r>
            <a:r>
              <a:rPr lang="en-US" dirty="0" err="1" smtClean="0"/>
              <a:t>mneumonic</a:t>
            </a:r>
            <a:r>
              <a:rPr lang="en-US" dirty="0" smtClean="0"/>
              <a:t> used to remember the characteristics of life and state 2 of the characteristics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6291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Acids have a pH of _____ to 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9856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monomer?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7438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one safety tip for conducting </a:t>
            </a:r>
            <a:r>
              <a:rPr lang="en-US" dirty="0" err="1" smtClean="0"/>
              <a:t>experiements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9989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monomer of lipids?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69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List two structures only found in plants cells and state their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996578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which organelle are enzymes located?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293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parts of a correct hypothesis?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56928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difference between organic and inorganic compounds?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526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chromosome mutation?  Give an example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25329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3 types of RNA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27666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Replicate this line of DNA:</a:t>
            </a:r>
            <a:br>
              <a:rPr lang="en-US" dirty="0" smtClean="0"/>
            </a:br>
            <a:r>
              <a:rPr lang="en-US" dirty="0" smtClean="0"/>
              <a:t>CCC GGG ATA CGC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09479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Transcribe then translate this line of </a:t>
            </a:r>
            <a:r>
              <a:rPr lang="en-US" dirty="0" err="1" smtClean="0"/>
              <a:t>Dna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TAT ATC CAT GGC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4925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purpose of translation?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9434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transcription take place?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59995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purpose of </a:t>
            </a:r>
            <a:r>
              <a:rPr lang="en-US" dirty="0" err="1" smtClean="0"/>
              <a:t>tRNA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7863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bonds that hold nitrogen bases together?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4015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bonds that hold amino acids together?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4247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basic characteristics of life are there?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11124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mutation involves on one or just a few parts of a gene?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44360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enzyme that seals up DNA to make it continuous?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03979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process of copying </a:t>
            </a:r>
            <a:r>
              <a:rPr lang="en-US" dirty="0" err="1" smtClean="0"/>
              <a:t>dna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33502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 and draw the shape of </a:t>
            </a:r>
            <a:r>
              <a:rPr lang="en-US" dirty="0" err="1" smtClean="0"/>
              <a:t>dna</a:t>
            </a:r>
            <a:r>
              <a:rPr lang="en-US" dirty="0" smtClean="0"/>
              <a:t> and </a:t>
            </a:r>
            <a:r>
              <a:rPr lang="en-US" dirty="0" err="1" smtClean="0"/>
              <a:t>rna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36257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does translation take place?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89074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 </a:t>
            </a:r>
            <a:r>
              <a:rPr lang="en-US" dirty="0" err="1" smtClean="0"/>
              <a:t>frameshift</a:t>
            </a:r>
            <a:r>
              <a:rPr lang="en-US" dirty="0" smtClean="0"/>
              <a:t> mutations and give two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3041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it called when a plant cell is placed in a solution of salt water?  Please draw this picture.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798505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three parts of the cell theory?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12185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does the endoplasmic reticulum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27519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3 differences between prokaryotic and eukaryotic cells?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780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function of the lysosome?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709025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prokaryotic cells and eukaryotic cells have in common?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70910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If you want to conduct an experiment to see if different concentrations of salt water caused plants to produce more fruit, what would the </a:t>
            </a:r>
            <a:r>
              <a:rPr lang="en-US" sz="2800" dirty="0" smtClean="0"/>
              <a:t>dependent and independent variables be?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3720268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function of the nucleolus?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77712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function of carbohydrates within the body?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18294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final result of proteins synthesis?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3548041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type of microscope will deliver a 3-d image?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83750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state the three parts of a nucleotide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267139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Please draw a DNA molecule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50352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process of </a:t>
            </a:r>
            <a:r>
              <a:rPr lang="en-US" dirty="0" err="1" smtClean="0"/>
              <a:t>dna</a:t>
            </a:r>
            <a:r>
              <a:rPr lang="en-US" dirty="0" smtClean="0"/>
              <a:t> polymerase?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4839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 of organism is a prokaryotic cell?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644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purpose of regulatory proteins?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893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pathway of the proteins as it leaves the cell?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2451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TC103090430[[fn=Banded]]</Template>
  <TotalTime>30</TotalTime>
  <Words>632</Words>
  <Application>Microsoft Office PowerPoint</Application>
  <PresentationFormat>Widescreen</PresentationFormat>
  <Paragraphs>69</Paragraphs>
  <Slides>68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1" baseType="lpstr">
      <vt:lpstr>Corbel</vt:lpstr>
      <vt:lpstr>Wingdings</vt:lpstr>
      <vt:lpstr>Banded</vt:lpstr>
      <vt:lpstr>Biology Busters!!!</vt:lpstr>
      <vt:lpstr>What is the substance that is present in the largest amounts in the body?</vt:lpstr>
      <vt:lpstr>If you want to conduct an experiment to see if different concentrations of salt water caused plants to produce more fruit, what would the control be?</vt:lpstr>
      <vt:lpstr>What are the parts of a correct hypothesis?</vt:lpstr>
      <vt:lpstr>How many basic characteristics of life are there?</vt:lpstr>
      <vt:lpstr>What is the function of the lysosome?</vt:lpstr>
      <vt:lpstr>What kind of organism is a prokaryotic cell?</vt:lpstr>
      <vt:lpstr>What is the purpose of regulatory proteins?</vt:lpstr>
      <vt:lpstr>What is the pathway of the proteins as it leaves the cell?</vt:lpstr>
      <vt:lpstr>Describe active transport and draw an example of this</vt:lpstr>
      <vt:lpstr>In what organelle does photosynthesis or cellular respiration occur?  Draw these organelles</vt:lpstr>
      <vt:lpstr>Define osmosis</vt:lpstr>
      <vt:lpstr>What is the function of the ribosome?</vt:lpstr>
      <vt:lpstr>DNA determines an organisms ____________.</vt:lpstr>
      <vt:lpstr>State the 4 nucleotides of DNA</vt:lpstr>
      <vt:lpstr>Who Took the first picture of DNA?</vt:lpstr>
      <vt:lpstr>What is a gene?</vt:lpstr>
      <vt:lpstr>Amino acids are the _______ for proteins</vt:lpstr>
      <vt:lpstr>mRNA begins in the _____ and travels to the _________.</vt:lpstr>
      <vt:lpstr>What is the enzyme that unwinds and unzips DNA?</vt:lpstr>
      <vt:lpstr>What is the purpose of rna polymerase?</vt:lpstr>
      <vt:lpstr>Define an codon and give an example</vt:lpstr>
      <vt:lpstr>What are the complementary base pairs in RNA?</vt:lpstr>
      <vt:lpstr>What is a gene mutation?  And give an example</vt:lpstr>
      <vt:lpstr>What did james Watson and francis crick do?</vt:lpstr>
      <vt:lpstr>Define homeostasis</vt:lpstr>
      <vt:lpstr>What do enzymes do?</vt:lpstr>
      <vt:lpstr>What is the correct chemical equation for photosynthesis?</vt:lpstr>
      <vt:lpstr>What is the difference in ATP between alcoholic fermentation and aerobic respiration?</vt:lpstr>
      <vt:lpstr>What part of the cell is selectively permeable?</vt:lpstr>
      <vt:lpstr>State the products of lactic acid fermentation</vt:lpstr>
      <vt:lpstr>What are the reactants of cellular respirationj</vt:lpstr>
      <vt:lpstr>State the mneumonic used to remember the characteristics of life and state 2 of the characteristics</vt:lpstr>
      <vt:lpstr>Acids have a pH of _____ to _____</vt:lpstr>
      <vt:lpstr>What is a monomer?</vt:lpstr>
      <vt:lpstr>State one safety tip for conducting experiements</vt:lpstr>
      <vt:lpstr>What is the monomer of lipids?</vt:lpstr>
      <vt:lpstr>List two structures only found in plants cells and state their function</vt:lpstr>
      <vt:lpstr>In which organelle are enzymes located?</vt:lpstr>
      <vt:lpstr>What is the difference between organic and inorganic compounds?</vt:lpstr>
      <vt:lpstr>What is a chromosome mutation?  Give an example</vt:lpstr>
      <vt:lpstr>What are the 3 types of RNA</vt:lpstr>
      <vt:lpstr>Replicate this line of DNA: CCC GGG ATA CGC</vt:lpstr>
      <vt:lpstr>Transcribe then translate this line of Dna: TAT ATC CAT GGC</vt:lpstr>
      <vt:lpstr>What is the purpose of translation?</vt:lpstr>
      <vt:lpstr>Where does transcription take place?</vt:lpstr>
      <vt:lpstr>What is the purpose of tRNA?</vt:lpstr>
      <vt:lpstr>What are the bonds that hold nitrogen bases together?</vt:lpstr>
      <vt:lpstr>What are the bonds that hold amino acids together?</vt:lpstr>
      <vt:lpstr>What type of mutation involves on one or just a few parts of a gene?</vt:lpstr>
      <vt:lpstr>What is the enzyme that seals up DNA to make it continuous?</vt:lpstr>
      <vt:lpstr>What is the process of copying dna?</vt:lpstr>
      <vt:lpstr>Describe and draw the shape of dna and rna</vt:lpstr>
      <vt:lpstr>Where does translation take place?</vt:lpstr>
      <vt:lpstr>Describe frameshift mutations and give two examples</vt:lpstr>
      <vt:lpstr>What is it called when a plant cell is placed in a solution of salt water?  Please draw this picture.</vt:lpstr>
      <vt:lpstr>What are the three parts of the cell theory?</vt:lpstr>
      <vt:lpstr>What does the endoplasmic reticulum do?</vt:lpstr>
      <vt:lpstr>What are the 3 differences between prokaryotic and eukaryotic cells?</vt:lpstr>
      <vt:lpstr>What do prokaryotic cells and eukaryotic cells have in common?</vt:lpstr>
      <vt:lpstr>If you want to conduct an experiment to see if different concentrations of salt water caused plants to produce more fruit, what would the dependent and independent variables be?</vt:lpstr>
      <vt:lpstr>What is the function of the nucleolus?</vt:lpstr>
      <vt:lpstr>What is the function of carbohydrates within the body?</vt:lpstr>
      <vt:lpstr>What is the final result of proteins synthesis?</vt:lpstr>
      <vt:lpstr>What type of microscope will deliver a 3-d image?</vt:lpstr>
      <vt:lpstr>Please state the three parts of a nucleotide</vt:lpstr>
      <vt:lpstr>Please draw a DNA molecule</vt:lpstr>
      <vt:lpstr>What is the process of dna polymerase?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Biology Busters!!!</dc:title>
  <dc:creator>Chris</dc:creator>
  <cp:lastModifiedBy>Chris</cp:lastModifiedBy>
  <cp:revision>4</cp:revision>
  <dcterms:created xsi:type="dcterms:W3CDTF">2013-10-24T20:29:16Z</dcterms:created>
  <dcterms:modified xsi:type="dcterms:W3CDTF">2013-10-24T21:00:12Z</dcterms:modified>
</cp:coreProperties>
</file>